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7" r:id="rId3"/>
    <p:sldId id="259" r:id="rId4"/>
    <p:sldId id="260" r:id="rId5"/>
    <p:sldId id="258" r:id="rId6"/>
    <p:sldId id="271" r:id="rId7"/>
    <p:sldId id="261" r:id="rId8"/>
    <p:sldId id="262" r:id="rId9"/>
    <p:sldId id="263" r:id="rId10"/>
    <p:sldId id="264" r:id="rId11"/>
    <p:sldId id="266" r:id="rId12"/>
    <p:sldId id="265" r:id="rId13"/>
    <p:sldId id="267" r:id="rId14"/>
    <p:sldId id="268" r:id="rId15"/>
    <p:sldId id="269" r:id="rId16"/>
    <p:sldId id="270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2.jpg>
</file>

<file path=ppt/media/image3.jpg>
</file>

<file path=ppt/media/image4.tmp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6F1D4-0A1A-4D40-8479-224E277BAA09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BA379E7-595B-460B-BC90-D43BA1276B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8469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6F1D4-0A1A-4D40-8479-224E277BAA09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BA379E7-595B-460B-BC90-D43BA1276B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2555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6F1D4-0A1A-4D40-8479-224E277BAA09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BA379E7-595B-460B-BC90-D43BA1276B25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257075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6F1D4-0A1A-4D40-8479-224E277BAA09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BA379E7-595B-460B-BC90-D43BA1276B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04573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6F1D4-0A1A-4D40-8479-224E277BAA09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BA379E7-595B-460B-BC90-D43BA1276B25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180753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6F1D4-0A1A-4D40-8479-224E277BAA09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BA379E7-595B-460B-BC90-D43BA1276B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40381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6F1D4-0A1A-4D40-8479-224E277BAA09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79E7-595B-460B-BC90-D43BA1276B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50753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6F1D4-0A1A-4D40-8479-224E277BAA09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79E7-595B-460B-BC90-D43BA1276B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4112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6F1D4-0A1A-4D40-8479-224E277BAA09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79E7-595B-460B-BC90-D43BA1276B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7175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6F1D4-0A1A-4D40-8479-224E277BAA09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BA379E7-595B-460B-BC90-D43BA1276B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988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6F1D4-0A1A-4D40-8479-224E277BAA09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BA379E7-595B-460B-BC90-D43BA1276B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8671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6F1D4-0A1A-4D40-8479-224E277BAA09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BA379E7-595B-460B-BC90-D43BA1276B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5121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6F1D4-0A1A-4D40-8479-224E277BAA09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79E7-595B-460B-BC90-D43BA1276B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7307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6F1D4-0A1A-4D40-8479-224E277BAA09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79E7-595B-460B-BC90-D43BA1276B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1484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6F1D4-0A1A-4D40-8479-224E277BAA09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79E7-595B-460B-BC90-D43BA1276B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072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6F1D4-0A1A-4D40-8479-224E277BAA09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BA379E7-595B-460B-BC90-D43BA1276B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248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F6F1D4-0A1A-4D40-8479-224E277BAA09}" type="datetimeFigureOut">
              <a:rPr lang="en-IN" smtClean="0"/>
              <a:t>04-04-2023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BA379E7-595B-460B-BC90-D43BA1276B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9581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mfidie.com/prayer-high-five-emoji-people-confused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reativecommons.org/licenses/by-nc-nd/3.0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F5C30-9F19-AA51-6B4F-10DA953D98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8300" y="2405004"/>
            <a:ext cx="8915399" cy="1126283"/>
          </a:xfrm>
          <a:noFill/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6600" b="1" dirty="0">
                <a:solidFill>
                  <a:srgbClr val="FFC000"/>
                </a:solidFill>
              </a:rPr>
              <a:t> BHAGYANAGARAM</a:t>
            </a:r>
            <a:endParaRPr lang="en-IN" sz="6600" b="1" dirty="0">
              <a:solidFill>
                <a:srgbClr val="FFC0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CE90FC-17D4-46B3-B15D-C130C6D12B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7647" y="4777379"/>
            <a:ext cx="4556965" cy="1126283"/>
          </a:xfrm>
        </p:spPr>
        <p:txBody>
          <a:bodyPr/>
          <a:lstStyle/>
          <a:p>
            <a:r>
              <a:rPr lang="en-US" sz="2000" b="1" dirty="0">
                <a:solidFill>
                  <a:srgbClr val="0070C0"/>
                </a:solidFill>
              </a:rPr>
              <a:t>                           BY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G.EMMANUEL NISCHAY &amp; P.KIRAN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175690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331DE-25D5-6202-E0EA-8D36F5098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C000"/>
                </a:solidFill>
              </a:rPr>
              <a:t>      </a:t>
            </a:r>
            <a:r>
              <a:rPr lang="en-US" b="1" u="sng" dirty="0">
                <a:solidFill>
                  <a:srgbClr val="FFC000"/>
                </a:solidFill>
              </a:rPr>
              <a:t>SEQUENCE DIAGRAM</a:t>
            </a:r>
            <a:endParaRPr lang="en-IN" b="1" u="sng" dirty="0">
              <a:solidFill>
                <a:srgbClr val="FFC000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28B3623-F1C7-CED7-02C1-4723B846F1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928" y="1595719"/>
            <a:ext cx="9386048" cy="5172634"/>
          </a:xfrm>
        </p:spPr>
      </p:pic>
    </p:spTree>
    <p:extLst>
      <p:ext uri="{BB962C8B-B14F-4D97-AF65-F5344CB8AC3E}">
        <p14:creationId xmlns:p14="http://schemas.microsoft.com/office/powerpoint/2010/main" val="2478196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056E8-0B9A-B472-F4D0-5110B61B1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6024" y="2635624"/>
            <a:ext cx="9478587" cy="1837764"/>
          </a:xfrm>
        </p:spPr>
        <p:txBody>
          <a:bodyPr/>
          <a:lstStyle/>
          <a:p>
            <a:r>
              <a:rPr lang="en-US" b="1" dirty="0">
                <a:solidFill>
                  <a:srgbClr val="FFC000"/>
                </a:solidFill>
              </a:rPr>
              <a:t>      </a:t>
            </a:r>
            <a:r>
              <a:rPr lang="en-US" sz="4400" b="1" u="sng" dirty="0">
                <a:solidFill>
                  <a:srgbClr val="FFC000"/>
                </a:solidFill>
              </a:rPr>
              <a:t>OUTPUT</a:t>
            </a:r>
            <a:r>
              <a:rPr lang="en-US" sz="4400" b="1" dirty="0">
                <a:solidFill>
                  <a:srgbClr val="FFC000"/>
                </a:solidFill>
              </a:rPr>
              <a:t> </a:t>
            </a:r>
            <a:r>
              <a:rPr lang="en-US" sz="4400" b="1" u="sng" dirty="0">
                <a:solidFill>
                  <a:srgbClr val="FFC000"/>
                </a:solidFill>
              </a:rPr>
              <a:t>OF</a:t>
            </a:r>
            <a:r>
              <a:rPr lang="en-US" sz="4400" b="1" dirty="0">
                <a:solidFill>
                  <a:srgbClr val="FFC000"/>
                </a:solidFill>
              </a:rPr>
              <a:t> </a:t>
            </a:r>
            <a:r>
              <a:rPr lang="en-US" sz="4400" b="1" u="sng" dirty="0">
                <a:solidFill>
                  <a:srgbClr val="FFC000"/>
                </a:solidFill>
              </a:rPr>
              <a:t>THE</a:t>
            </a:r>
            <a:r>
              <a:rPr lang="en-US" sz="4400" b="1" dirty="0">
                <a:solidFill>
                  <a:srgbClr val="FFC000"/>
                </a:solidFill>
              </a:rPr>
              <a:t> </a:t>
            </a:r>
            <a:r>
              <a:rPr lang="en-US" sz="4400" b="1" u="sng" dirty="0">
                <a:solidFill>
                  <a:srgbClr val="FFC000"/>
                </a:solidFill>
              </a:rPr>
              <a:t>PROJECT</a:t>
            </a:r>
            <a:endParaRPr lang="en-IN" sz="4400" b="1" u="sng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1845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CEF2B4-70A8-7A6F-D7D8-06FE6A23A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2189" y="3425189"/>
            <a:ext cx="7621" cy="76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60F2D1-9A0F-F062-D5B8-A7EA566167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65" b="640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962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8DE5C0-E48B-5E83-3811-B1F155648E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9" t="12026" b="19085"/>
          <a:stretch/>
        </p:blipFill>
        <p:spPr>
          <a:xfrm>
            <a:off x="0" y="-17929"/>
            <a:ext cx="12192000" cy="687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4335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AF5E42-AC33-46D5-F0E5-C9F91310A8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87" b="549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0096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C5CEAC-C270-B528-8909-CEBA80B9DA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2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9178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BEB462-A852-15B9-85E0-DAAFA1AF13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2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915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F4472-F100-B072-D296-A44361725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</a:t>
            </a:r>
            <a:r>
              <a:rPr lang="en-US" b="1" u="sng" dirty="0">
                <a:solidFill>
                  <a:srgbClr val="FFC000"/>
                </a:solidFill>
              </a:rPr>
              <a:t>FUTURE SCOPE</a:t>
            </a:r>
            <a:endParaRPr lang="en-IN" b="1" u="sng" dirty="0">
              <a:solidFill>
                <a:srgbClr val="FFC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44407-BBC0-C4CB-75AE-EAD37B57A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9176" y="2133600"/>
            <a:ext cx="9296400" cy="3777622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70C0"/>
                </a:solidFill>
                <a:latin typeface="Bahnschrift" panose="020B0502040204020203" pitchFamily="34" charset="0"/>
              </a:rPr>
              <a:t>WE CAN ADD OTHER STATE DETAILS TOO.</a:t>
            </a:r>
          </a:p>
          <a:p>
            <a:r>
              <a:rPr lang="en-US" sz="2400" dirty="0">
                <a:solidFill>
                  <a:srgbClr val="0070C0"/>
                </a:solidFill>
                <a:latin typeface="Bahnschrift" panose="020B0502040204020203" pitchFamily="34" charset="0"/>
              </a:rPr>
              <a:t>TO ADD OTHER STATES, WE NEED TO INCLUDE THE DETAILS OF TRAVELLING MORE INFORMTIVELY.</a:t>
            </a:r>
          </a:p>
          <a:p>
            <a:r>
              <a:rPr lang="en-US" sz="2400" dirty="0">
                <a:solidFill>
                  <a:srgbClr val="0070C0"/>
                </a:solidFill>
                <a:latin typeface="Bahnschrift" panose="020B0502040204020203" pitchFamily="34" charset="0"/>
              </a:rPr>
              <a:t>TO AVOID OUR WEBSITE FROM BECOMING CLUTTERED, WE NEED TO BE MORE SELECTIVE WITH PLACES WE PUT IN.</a:t>
            </a:r>
          </a:p>
          <a:p>
            <a:r>
              <a:rPr lang="en-US" sz="2400" dirty="0">
                <a:solidFill>
                  <a:srgbClr val="0070C0"/>
                </a:solidFill>
                <a:latin typeface="Bahnschrift" panose="020B0502040204020203" pitchFamily="34" charset="0"/>
              </a:rPr>
              <a:t>THERE WILL BE NO NEED OF A GUIDE, IF THIS WEBSITE IS INFORMATED PROPERLY. </a:t>
            </a:r>
            <a:endParaRPr lang="en-IN" sz="2400" dirty="0">
              <a:solidFill>
                <a:srgbClr val="0070C0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62285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49F77-0C1C-0E00-6C10-287A9F697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4" y="1604682"/>
            <a:ext cx="8911687" cy="2034989"/>
          </a:xfrm>
        </p:spPr>
        <p:txBody>
          <a:bodyPr/>
          <a:lstStyle/>
          <a:p>
            <a:r>
              <a:rPr lang="en-US" dirty="0"/>
              <a:t>                </a:t>
            </a:r>
            <a:r>
              <a:rPr lang="en-US" sz="4400" b="1" u="sng" dirty="0">
                <a:solidFill>
                  <a:srgbClr val="FFC000"/>
                </a:solidFill>
              </a:rPr>
              <a:t>THANK YOU</a:t>
            </a:r>
            <a:endParaRPr lang="en-IN" sz="4400" b="1" u="sng" dirty="0">
              <a:solidFill>
                <a:srgbClr val="FFC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26D9CE-F120-D3D9-E58B-5A459FF1C3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83742" y="3887849"/>
            <a:ext cx="3966882" cy="25449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70FBC1-28E6-35DC-D406-0930F8835978}"/>
              </a:ext>
            </a:extLst>
          </p:cNvPr>
          <p:cNvSpPr txBox="1"/>
          <p:nvPr/>
        </p:nvSpPr>
        <p:spPr>
          <a:xfrm>
            <a:off x="4383742" y="8256494"/>
            <a:ext cx="39668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3" tooltip="https://mfidie.com/prayer-high-five-emoji-people-confused/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4" tooltip="https://creativecommons.org/licenses/by-nc-nd/3.0/"/>
              </a:rPr>
              <a:t>CC BY-NC-ND</a:t>
            </a:r>
            <a:endParaRPr lang="en-IN" sz="900"/>
          </a:p>
        </p:txBody>
      </p:sp>
    </p:spTree>
    <p:extLst>
      <p:ext uri="{BB962C8B-B14F-4D97-AF65-F5344CB8AC3E}">
        <p14:creationId xmlns:p14="http://schemas.microsoft.com/office/powerpoint/2010/main" val="1048088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B11A7-5D30-9F03-5ADA-E68F2205B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</a:t>
            </a:r>
            <a:r>
              <a:rPr lang="en-US" sz="4000" b="1" u="sng" dirty="0">
                <a:solidFill>
                  <a:srgbClr val="FFC000"/>
                </a:solidFill>
              </a:rPr>
              <a:t>WEBSITE</a:t>
            </a:r>
            <a:endParaRPr lang="en-IN" sz="4000" b="1" u="sng" dirty="0">
              <a:solidFill>
                <a:srgbClr val="FFC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A2568A-4C55-8F96-6166-00EB05893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9176" y="2133600"/>
            <a:ext cx="10025436" cy="3777622"/>
          </a:xfrm>
        </p:spPr>
        <p:txBody>
          <a:bodyPr>
            <a:normAutofit/>
          </a:bodyPr>
          <a:lstStyle/>
          <a:p>
            <a:r>
              <a:rPr lang="en-US" sz="2300" dirty="0">
                <a:solidFill>
                  <a:srgbClr val="0070C0"/>
                </a:solidFill>
                <a:latin typeface="Bahnschrift" panose="020B0502040204020203" pitchFamily="34" charset="0"/>
              </a:rPr>
              <a:t>COLLECTION OF WEB PAGES.</a:t>
            </a:r>
          </a:p>
          <a:p>
            <a:r>
              <a:rPr lang="en-US" sz="2300" dirty="0">
                <a:solidFill>
                  <a:srgbClr val="0070C0"/>
                </a:solidFill>
                <a:latin typeface="Bahnschrift" panose="020B0502040204020203" pitchFamily="34" charset="0"/>
              </a:rPr>
              <a:t>CAN BE ACCESSED USING A BROWSER.</a:t>
            </a:r>
          </a:p>
          <a:p>
            <a:r>
              <a:rPr lang="en-US" sz="2300" dirty="0">
                <a:solidFill>
                  <a:srgbClr val="0070C0"/>
                </a:solidFill>
                <a:latin typeface="Bahnschrift" panose="020B0502040204020203" pitchFamily="34" charset="0"/>
              </a:rPr>
              <a:t>CONTAINS VARIOUS TYPES OF MEDIA.</a:t>
            </a:r>
          </a:p>
          <a:p>
            <a:r>
              <a:rPr lang="en-US" sz="2300" dirty="0">
                <a:solidFill>
                  <a:srgbClr val="0070C0"/>
                </a:solidFill>
                <a:latin typeface="Bahnschrift" panose="020B0502040204020203" pitchFamily="34" charset="0"/>
              </a:rPr>
              <a:t>IT CAN BE STATIC AND DYNAMIC.</a:t>
            </a:r>
            <a:endParaRPr lang="en-IN" sz="2300" dirty="0">
              <a:solidFill>
                <a:srgbClr val="0070C0"/>
              </a:solidFill>
              <a:latin typeface="Bahnschrift" panose="020B0502040204020203" pitchFamily="34" charset="0"/>
            </a:endParaRPr>
          </a:p>
          <a:p>
            <a:r>
              <a:rPr lang="en-IN" sz="2300" dirty="0">
                <a:solidFill>
                  <a:schemeClr val="tx1"/>
                </a:solidFill>
                <a:latin typeface="Bahnschrift" panose="020B0502040204020203" pitchFamily="34" charset="0"/>
              </a:rPr>
              <a:t>STATIC WEBSITE </a:t>
            </a:r>
            <a:r>
              <a:rPr lang="en-IN" sz="2300" dirty="0">
                <a:solidFill>
                  <a:srgbClr val="0070C0"/>
                </a:solidFill>
                <a:latin typeface="Bahnschrift" panose="020B0502040204020203" pitchFamily="34" charset="0"/>
              </a:rPr>
              <a:t>: DOES NOT CONTAIN DYNAMIC OR INTERACTIVE FEATURES.</a:t>
            </a:r>
          </a:p>
          <a:p>
            <a:r>
              <a:rPr lang="en-IN" sz="2300" dirty="0">
                <a:solidFill>
                  <a:schemeClr val="tx1"/>
                </a:solidFill>
                <a:latin typeface="Bahnschrift" panose="020B0502040204020203" pitchFamily="34" charset="0"/>
              </a:rPr>
              <a:t>DYNAMIC WEBSITE </a:t>
            </a:r>
            <a:r>
              <a:rPr lang="en-IN" sz="2300" dirty="0">
                <a:solidFill>
                  <a:srgbClr val="0070C0"/>
                </a:solidFill>
                <a:latin typeface="Bahnschrift" panose="020B0502040204020203" pitchFamily="34" charset="0"/>
              </a:rPr>
              <a:t>: IT HAS INTERACTIVE FEATURES THAT ALLOWS USERS TO ENGAGE WITH THE SITE.</a:t>
            </a:r>
            <a:endParaRPr lang="en-US" sz="2300" dirty="0">
              <a:solidFill>
                <a:srgbClr val="0070C0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7146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7510A-4DFD-A500-F482-C644D42C5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rgbClr val="FFC000"/>
                </a:solidFill>
              </a:rPr>
              <a:t>HARDWARE REQUIREMENTS</a:t>
            </a:r>
            <a:endParaRPr lang="en-IN" b="1" u="sng" dirty="0">
              <a:solidFill>
                <a:srgbClr val="FFC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25B38-A8D2-EE59-30ED-6AEBC555B0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459" y="2348753"/>
            <a:ext cx="10097153" cy="279698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Bahnschrift" panose="020B0502040204020203" pitchFamily="34" charset="0"/>
              </a:rPr>
              <a:t>Operating System : </a:t>
            </a:r>
            <a:r>
              <a:rPr lang="en-US" sz="2400" dirty="0">
                <a:solidFill>
                  <a:srgbClr val="0070C0"/>
                </a:solidFill>
                <a:latin typeface="Bahnschrift" panose="020B0502040204020203" pitchFamily="34" charset="0"/>
              </a:rPr>
              <a:t>Windows 8 or later</a:t>
            </a:r>
          </a:p>
          <a:p>
            <a:r>
              <a:rPr lang="en-US" sz="2400" dirty="0">
                <a:solidFill>
                  <a:schemeClr val="tx1"/>
                </a:solidFill>
                <a:latin typeface="Bahnschrift" panose="020B0502040204020203" pitchFamily="34" charset="0"/>
              </a:rPr>
              <a:t>Processor : </a:t>
            </a:r>
            <a:r>
              <a:rPr lang="en-US" sz="2400" dirty="0">
                <a:solidFill>
                  <a:srgbClr val="0070C0"/>
                </a:solidFill>
                <a:latin typeface="Bahnschrift" panose="020B0502040204020203" pitchFamily="34" charset="0"/>
              </a:rPr>
              <a:t>Intel Pentium 4 or later</a:t>
            </a:r>
          </a:p>
          <a:p>
            <a:r>
              <a:rPr lang="en-US" sz="2400" dirty="0">
                <a:solidFill>
                  <a:schemeClr val="tx1"/>
                </a:solidFill>
                <a:latin typeface="Bahnschrift" panose="020B0502040204020203" pitchFamily="34" charset="0"/>
              </a:rPr>
              <a:t>Memory : </a:t>
            </a:r>
            <a:r>
              <a:rPr lang="en-US" sz="2400" dirty="0">
                <a:solidFill>
                  <a:srgbClr val="0070C0"/>
                </a:solidFill>
                <a:latin typeface="Bahnschrift" panose="020B0502040204020203" pitchFamily="34" charset="0"/>
              </a:rPr>
              <a:t>2GB minimum,</a:t>
            </a:r>
            <a:r>
              <a:rPr lang="en-US" sz="2400" dirty="0">
                <a:solidFill>
                  <a:schemeClr val="tx1"/>
                </a:solidFill>
                <a:latin typeface="Bahnschrift" panose="020B0502040204020203" pitchFamily="34" charset="0"/>
              </a:rPr>
              <a:t> </a:t>
            </a:r>
            <a:r>
              <a:rPr lang="en-US" sz="2400" dirty="0">
                <a:solidFill>
                  <a:srgbClr val="0070C0"/>
                </a:solidFill>
                <a:latin typeface="Bahnschrift" panose="020B0502040204020203" pitchFamily="34" charset="0"/>
              </a:rPr>
              <a:t>4GB recommended</a:t>
            </a:r>
          </a:p>
          <a:p>
            <a:r>
              <a:rPr lang="en-US" sz="2400" dirty="0">
                <a:solidFill>
                  <a:schemeClr val="tx1"/>
                </a:solidFill>
                <a:latin typeface="Bahnschrift" panose="020B0502040204020203" pitchFamily="34" charset="0"/>
              </a:rPr>
              <a:t>Internet Requirement : </a:t>
            </a:r>
            <a:r>
              <a:rPr lang="en-US" sz="2400" dirty="0">
                <a:solidFill>
                  <a:srgbClr val="0070C0"/>
                </a:solidFill>
                <a:latin typeface="Bahnschrift" panose="020B0502040204020203" pitchFamily="34" charset="0"/>
              </a:rPr>
              <a:t>Required</a:t>
            </a:r>
          </a:p>
        </p:txBody>
      </p:sp>
    </p:spTree>
    <p:extLst>
      <p:ext uri="{BB962C8B-B14F-4D97-AF65-F5344CB8AC3E}">
        <p14:creationId xmlns:p14="http://schemas.microsoft.com/office/powerpoint/2010/main" val="288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851F9-ACCC-BB3B-80AD-1F24CDAF1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b="1" u="sng" dirty="0">
                <a:solidFill>
                  <a:srgbClr val="FFC000"/>
                </a:solidFill>
              </a:rPr>
              <a:t>SOFTWARE REQUIREMENT</a:t>
            </a:r>
            <a:endParaRPr lang="en-IN" b="1" u="sng" dirty="0">
              <a:solidFill>
                <a:srgbClr val="FFC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7B371C-D898-69A1-8555-001ADADB1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0070C0"/>
                </a:solidFill>
                <a:latin typeface="Bahnschrift" panose="020B0502040204020203" pitchFamily="34" charset="0"/>
              </a:rPr>
              <a:t>CODE EDITOR</a:t>
            </a:r>
            <a:r>
              <a:rPr lang="en-IN" sz="2400" dirty="0">
                <a:solidFill>
                  <a:srgbClr val="0070C0"/>
                </a:solidFill>
                <a:latin typeface="Bahnschrift" panose="020B0502040204020203" pitchFamily="34" charset="0"/>
              </a:rPr>
              <a:t> (Visual  studio code)</a:t>
            </a:r>
          </a:p>
          <a:p>
            <a:r>
              <a:rPr lang="en-IN" sz="2400" dirty="0">
                <a:solidFill>
                  <a:srgbClr val="0070C0"/>
                </a:solidFill>
                <a:latin typeface="Bahnschrift" panose="020B0502040204020203" pitchFamily="34" charset="0"/>
              </a:rPr>
              <a:t>Web Browser</a:t>
            </a:r>
          </a:p>
          <a:p>
            <a:r>
              <a:rPr lang="en-IN" sz="2400" dirty="0">
                <a:solidFill>
                  <a:srgbClr val="0070C0"/>
                </a:solidFill>
                <a:latin typeface="Bahnschrift" panose="020B0502040204020203" pitchFamily="34" charset="0"/>
              </a:rPr>
              <a:t>XAMPP Server</a:t>
            </a:r>
          </a:p>
        </p:txBody>
      </p:sp>
    </p:spTree>
    <p:extLst>
      <p:ext uri="{BB962C8B-B14F-4D97-AF65-F5344CB8AC3E}">
        <p14:creationId xmlns:p14="http://schemas.microsoft.com/office/powerpoint/2010/main" val="3487420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7F1D2-470C-56D6-332C-34D2E28B6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C000"/>
                </a:solidFill>
              </a:rPr>
              <a:t>              </a:t>
            </a:r>
            <a:r>
              <a:rPr lang="en-US" b="1" u="sng" dirty="0">
                <a:solidFill>
                  <a:srgbClr val="FFC000"/>
                </a:solidFill>
              </a:rPr>
              <a:t>ABSTRACT</a:t>
            </a:r>
            <a:endParaRPr lang="en-IN" b="1" u="sng" dirty="0">
              <a:solidFill>
                <a:srgbClr val="FFC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CB9B6-0004-0F2F-774F-EE546918CE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7153" y="1730188"/>
            <a:ext cx="9980612" cy="4661647"/>
          </a:xfrm>
        </p:spPr>
        <p:txBody>
          <a:bodyPr/>
          <a:lstStyle/>
          <a:p>
            <a:r>
              <a:rPr lang="en-US" sz="2000" dirty="0">
                <a:solidFill>
                  <a:srgbClr val="0070C0"/>
                </a:solidFill>
              </a:rPr>
              <a:t>THE MAIN IDEA OF THE PROJECT IS TO PROJECT A GATHERED INFORMATION ABOUT THE PLACES.</a:t>
            </a:r>
          </a:p>
          <a:p>
            <a:r>
              <a:rPr lang="en-US" sz="2000" dirty="0">
                <a:solidFill>
                  <a:srgbClr val="0070C0"/>
                </a:solidFill>
              </a:rPr>
              <a:t>THE USERS WHEN VISIT A WEBSITE, INFORMTION AND ITS LOCATION IS WHAT USERS LOOK INTO.</a:t>
            </a:r>
          </a:p>
          <a:p>
            <a:r>
              <a:rPr lang="en-US" sz="2000" dirty="0">
                <a:solidFill>
                  <a:srgbClr val="0070C0"/>
                </a:solidFill>
              </a:rPr>
              <a:t>THE AIM OF THE PROJECT IS TO GIVE THE DIRCTIONS OF THE PLACES TO THE USERS WITHIN THE WEB PAGE.</a:t>
            </a:r>
          </a:p>
          <a:p>
            <a:r>
              <a:rPr lang="en-US" sz="2000" dirty="0">
                <a:solidFill>
                  <a:srgbClr val="0070C0"/>
                </a:solidFill>
              </a:rPr>
              <a:t>IN MOST OF THE CASES WHEN FRIENDS TRY TO GO TO A PLACE, THEY WILL NOT BE AWARE OF THE DIRECTIONS, SO THE DIRECTIONS BUTTON BELOW THE PLACE INFORMATION MAKES IT EASIER TO SEE THE DIRECTIONS WITHIN THE PAGE.</a:t>
            </a:r>
          </a:p>
          <a:p>
            <a:r>
              <a:rPr lang="en-US" sz="2000" dirty="0">
                <a:solidFill>
                  <a:srgbClr val="0070C0"/>
                </a:solidFill>
              </a:rPr>
              <a:t>THIS AVOIDS THE SEARCHING FOR THE DIRECTIONS OF THE PLACE IN MAPS.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9498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036B7-24F2-EFD0-8FD6-AD585FA59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C000"/>
                </a:solidFill>
              </a:rPr>
              <a:t>              </a:t>
            </a:r>
            <a:r>
              <a:rPr lang="en-US" b="1" u="sng" dirty="0">
                <a:solidFill>
                  <a:srgbClr val="FFC000"/>
                </a:solidFill>
              </a:rPr>
              <a:t>DIFFERENCES</a:t>
            </a:r>
            <a:endParaRPr lang="en-IN" b="1" u="sng" dirty="0">
              <a:solidFill>
                <a:srgbClr val="FFC0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F79E4D-F13D-2913-69E5-7EFB97F4C7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27412" y="1972703"/>
            <a:ext cx="2321859" cy="576262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Bahnschrift" panose="020B0502040204020203" pitchFamily="34" charset="0"/>
              </a:rPr>
              <a:t>OUR WEBSITE</a:t>
            </a:r>
            <a:endParaRPr lang="en-IN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45A95B-A8E8-E63B-CA6F-B60E37FB4E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9224" y="2548966"/>
            <a:ext cx="4939552" cy="3354060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RESPONSIVE  HOMEPAGE.</a:t>
            </a:r>
          </a:p>
          <a:p>
            <a:r>
              <a:rPr lang="en-US" dirty="0">
                <a:solidFill>
                  <a:srgbClr val="0070C0"/>
                </a:solidFill>
              </a:rPr>
              <a:t>COMPLETE  INFORMATION IS GROUPED TOGETHER.</a:t>
            </a:r>
          </a:p>
          <a:p>
            <a:r>
              <a:rPr lang="en-US" dirty="0">
                <a:solidFill>
                  <a:srgbClr val="0070C0"/>
                </a:solidFill>
              </a:rPr>
              <a:t>WE HAVE DIRECTIONS BUTTON GIVEN FOR EACH PLACE.</a:t>
            </a:r>
          </a:p>
          <a:p>
            <a:r>
              <a:rPr lang="en-US" dirty="0">
                <a:solidFill>
                  <a:srgbClr val="0070C0"/>
                </a:solidFill>
              </a:rPr>
              <a:t>THERE IS NO NEED TO SEARCH FOR DIRECTIONS.</a:t>
            </a:r>
            <a:endParaRPr lang="en-IN" dirty="0">
              <a:solidFill>
                <a:srgbClr val="0070C0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8C7B2A-2024-F11A-7150-92FAEDA2DF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OTHER WEBSITES</a:t>
            </a:r>
            <a:endParaRPr lang="en-IN" dirty="0">
              <a:latin typeface="Bahnschrift" panose="020B0502040204020203" pitchFamily="34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30A3C0-0D72-EDBC-3804-9703661410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6079" y="2610212"/>
            <a:ext cx="4939552" cy="3289586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HOMEPAGE IS NOT RESPONSIVE.</a:t>
            </a:r>
          </a:p>
          <a:p>
            <a:r>
              <a:rPr lang="en-US" dirty="0">
                <a:solidFill>
                  <a:srgbClr val="0070C0"/>
                </a:solidFill>
              </a:rPr>
              <a:t>INFORMATION IS NOT TOGETHER.</a:t>
            </a: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THERE IS NO DIRECTIONS GIVEN.</a:t>
            </a:r>
          </a:p>
          <a:p>
            <a:r>
              <a:rPr lang="en-US" dirty="0">
                <a:solidFill>
                  <a:srgbClr val="0070C0"/>
                </a:solidFill>
              </a:rPr>
              <a:t>WE NEED TO SEARCH FOR DIRECTIONS OF THE PLACE.</a:t>
            </a:r>
          </a:p>
        </p:txBody>
      </p:sp>
    </p:spTree>
    <p:extLst>
      <p:ext uri="{BB962C8B-B14F-4D97-AF65-F5344CB8AC3E}">
        <p14:creationId xmlns:p14="http://schemas.microsoft.com/office/powerpoint/2010/main" val="79591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F8503-44DE-23B3-A94A-7445E0E3E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C000"/>
                </a:solidFill>
              </a:rPr>
              <a:t>      </a:t>
            </a:r>
            <a:r>
              <a:rPr lang="en-US" b="1" u="sng" dirty="0">
                <a:solidFill>
                  <a:srgbClr val="FFC000"/>
                </a:solidFill>
              </a:rPr>
              <a:t>UML DIAGRAMS</a:t>
            </a:r>
            <a:r>
              <a:rPr lang="en-US" dirty="0"/>
              <a:t>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29C6A-FECB-D92C-F443-E199141C4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0894" y="2133600"/>
            <a:ext cx="9953718" cy="3777622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70C0"/>
                </a:solidFill>
                <a:latin typeface="Bahnschrift" panose="020B0502040204020203" pitchFamily="34" charset="0"/>
              </a:rPr>
              <a:t>DEVELOPMENT MODELING LANGUAGE.</a:t>
            </a:r>
          </a:p>
          <a:p>
            <a:r>
              <a:rPr lang="en-US" sz="2400" dirty="0">
                <a:solidFill>
                  <a:srgbClr val="0070C0"/>
                </a:solidFill>
                <a:latin typeface="Bahnschrift" panose="020B0502040204020203" pitchFamily="34" charset="0"/>
              </a:rPr>
              <a:t>USED TO SPECIFY,VISUALIZE, MODIFY, CONSTRUCT AND DOCUMENT THE COMPONENTS.</a:t>
            </a:r>
          </a:p>
          <a:p>
            <a:r>
              <a:rPr lang="en-US" sz="2400" dirty="0">
                <a:solidFill>
                  <a:srgbClr val="0070C0"/>
                </a:solidFill>
                <a:latin typeface="Bahnschrift" panose="020B0502040204020203" pitchFamily="34" charset="0"/>
              </a:rPr>
              <a:t>IT CAN BE USED FOR ANY PROCESS, THROUGHOUT THE SOFTWARE DEVELOPMENT LIFECYCLE.</a:t>
            </a:r>
            <a:endParaRPr lang="en-IN" sz="2400" dirty="0">
              <a:solidFill>
                <a:srgbClr val="0070C0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214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880F2-005D-A850-524B-43DC91F49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C000"/>
                </a:solidFill>
              </a:rPr>
              <a:t>       </a:t>
            </a:r>
            <a:r>
              <a:rPr lang="en-US" b="1" u="sng" dirty="0">
                <a:solidFill>
                  <a:srgbClr val="FFC000"/>
                </a:solidFill>
              </a:rPr>
              <a:t>USE CASE DIAGRAM</a:t>
            </a:r>
            <a:endParaRPr lang="en-IN" b="1" u="sng" dirty="0">
              <a:solidFill>
                <a:srgbClr val="FFC000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2F6E320-7F9E-AD1E-CA1F-8DFFA9542F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156" y="1775011"/>
            <a:ext cx="8911687" cy="45809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7986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3B265-B2A8-00CE-DE25-B02C2551E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C000"/>
                </a:solidFill>
              </a:rPr>
              <a:t>       </a:t>
            </a:r>
            <a:r>
              <a:rPr lang="en-US" b="1" u="sng" dirty="0">
                <a:solidFill>
                  <a:srgbClr val="FFC000"/>
                </a:solidFill>
              </a:rPr>
              <a:t>ACTIVITY DIAGRAM</a:t>
            </a:r>
            <a:endParaRPr lang="en-IN" b="1" u="sng" dirty="0">
              <a:solidFill>
                <a:srgbClr val="FFC000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A55253-DF90-89B5-F970-26A547F0CF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341" y="1549332"/>
            <a:ext cx="9063318" cy="50755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40110268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164</TotalTime>
  <Words>402</Words>
  <Application>Microsoft Office PowerPoint</Application>
  <PresentationFormat>Widescreen</PresentationFormat>
  <Paragraphs>52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Bahnschrift</vt:lpstr>
      <vt:lpstr>Century Gothic</vt:lpstr>
      <vt:lpstr>Wingdings 3</vt:lpstr>
      <vt:lpstr>Wisp</vt:lpstr>
      <vt:lpstr> BHAGYANAGARAM</vt:lpstr>
      <vt:lpstr>               WEBSITE</vt:lpstr>
      <vt:lpstr>HARDWARE REQUIREMENTS</vt:lpstr>
      <vt:lpstr>SOFTWARE REQUIREMENT</vt:lpstr>
      <vt:lpstr>              ABSTRACT</vt:lpstr>
      <vt:lpstr>              DIFFERENCES</vt:lpstr>
      <vt:lpstr>      UML DIAGRAMS </vt:lpstr>
      <vt:lpstr>       USE CASE DIAGRAM</vt:lpstr>
      <vt:lpstr>       ACTIVITY DIAGRAM</vt:lpstr>
      <vt:lpstr>      SEQUENCE DIAGRAM</vt:lpstr>
      <vt:lpstr>      OUTPUT OF THE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FUTURE SCOPE</vt:lpstr>
      <vt:lpstr>             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BHAGYANAGARAM</dc:title>
  <dc:creator>P Kiran</dc:creator>
  <cp:lastModifiedBy>P Kiran</cp:lastModifiedBy>
  <cp:revision>1</cp:revision>
  <dcterms:created xsi:type="dcterms:W3CDTF">2023-04-04T11:34:03Z</dcterms:created>
  <dcterms:modified xsi:type="dcterms:W3CDTF">2023-04-04T14:18:30Z</dcterms:modified>
</cp:coreProperties>
</file>

<file path=docProps/thumbnail.jpeg>
</file>